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84" r:id="rId3"/>
    <p:sldId id="273" r:id="rId4"/>
    <p:sldId id="257" r:id="rId5"/>
    <p:sldId id="259" r:id="rId6"/>
    <p:sldId id="266" r:id="rId7"/>
    <p:sldId id="267" r:id="rId8"/>
    <p:sldId id="268" r:id="rId9"/>
    <p:sldId id="271" r:id="rId10"/>
    <p:sldId id="260" r:id="rId11"/>
    <p:sldId id="275" r:id="rId12"/>
    <p:sldId id="270" r:id="rId13"/>
    <p:sldId id="276" r:id="rId14"/>
    <p:sldId id="263" r:id="rId15"/>
    <p:sldId id="264" r:id="rId16"/>
    <p:sldId id="269" r:id="rId17"/>
    <p:sldId id="272" r:id="rId18"/>
    <p:sldId id="277" r:id="rId19"/>
    <p:sldId id="274" r:id="rId20"/>
    <p:sldId id="278" r:id="rId21"/>
    <p:sldId id="265" r:id="rId22"/>
    <p:sldId id="279" r:id="rId23"/>
    <p:sldId id="262" r:id="rId24"/>
    <p:sldId id="280" r:id="rId25"/>
    <p:sldId id="282" r:id="rId26"/>
    <p:sldId id="281" r:id="rId27"/>
    <p:sldId id="283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F8C176-3AB6-4130-95D6-8E6BDAE5FC7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608A76-99AF-438D-8239-D4677C782A6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Izbori za predsjednika razreda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OŠ “Đuro Ester”</a:t>
            </a:r>
          </a:p>
          <a:p>
            <a:r>
              <a:rPr lang="hr-HR" dirty="0" smtClean="0"/>
              <a:t>Koprivnica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332656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hr-HR" dirty="0" smtClean="0"/>
              <a:t> Razgovor o zakonima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Određivali smo dobre i loše strane života sa zakonima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4772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prednosti i nedostaci života bez zakona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467600" cy="4873752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1146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32956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hr-HR" dirty="0" smtClean="0"/>
              <a:t>Plan akcije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571184" cy="5069160"/>
          </a:xfrm>
        </p:spPr>
        <p:txBody>
          <a:bodyPr>
            <a:normAutofit/>
          </a:bodyPr>
          <a:lstStyle/>
          <a:p>
            <a:r>
              <a:rPr lang="hr-HR" dirty="0" smtClean="0"/>
              <a:t>Razgovarati s roditeljima - </a:t>
            </a:r>
            <a:r>
              <a:rPr lang="hr-HR" i="1" dirty="0" smtClean="0"/>
              <a:t>zašto i kako glasaju odrasli?</a:t>
            </a:r>
            <a:endParaRPr lang="hr-HR" dirty="0" smtClean="0"/>
          </a:p>
          <a:p>
            <a:r>
              <a:rPr lang="hr-HR" dirty="0" smtClean="0"/>
              <a:t>Odrediti osobine i sposobnosti predsjednika ili predsjednice razreda</a:t>
            </a:r>
          </a:p>
          <a:p>
            <a:r>
              <a:rPr lang="hr-HR" dirty="0" smtClean="0"/>
              <a:t>Razgovarati s ljudima na vlasti</a:t>
            </a:r>
          </a:p>
          <a:p>
            <a:pPr>
              <a:buNone/>
            </a:pPr>
            <a:r>
              <a:rPr lang="hr-HR" dirty="0" smtClean="0"/>
              <a:t>   (</a:t>
            </a:r>
            <a:r>
              <a:rPr lang="hr-HR" i="1" dirty="0" smtClean="0"/>
              <a:t>zastupnik u Gradskom vijeću grada Koprivnice i saborski zastupnik; članicom Dječjeg gradskog vijeća</a:t>
            </a:r>
            <a:r>
              <a:rPr lang="hr-HR" dirty="0" smtClean="0"/>
              <a:t>)</a:t>
            </a:r>
          </a:p>
          <a:p>
            <a:r>
              <a:rPr lang="hr-HR" dirty="0" smtClean="0"/>
              <a:t>Postaviti pitanja gradonačelnici putem elektronske pošte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2952" cy="4873752"/>
          </a:xfrm>
        </p:spPr>
        <p:txBody>
          <a:bodyPr/>
          <a:lstStyle/>
          <a:p>
            <a:r>
              <a:rPr lang="hr-HR" dirty="0" smtClean="0"/>
              <a:t>Utvrdili smo </a:t>
            </a:r>
            <a:r>
              <a:rPr lang="hr-HR" b="1" dirty="0" smtClean="0"/>
              <a:t>osobine </a:t>
            </a:r>
            <a:r>
              <a:rPr lang="hr-HR" dirty="0" smtClean="0"/>
              <a:t>i </a:t>
            </a:r>
            <a:r>
              <a:rPr lang="hr-HR" b="1" dirty="0" smtClean="0"/>
              <a:t>sposobnosti</a:t>
            </a:r>
            <a:r>
              <a:rPr lang="hr-HR" dirty="0" smtClean="0"/>
              <a:t> koje treba imati predsjednik ili predsjednica razreda.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1717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Internetskom poštom pitali smo gradonačelnicu kako ona donosi odluke….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7" name="Slika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24944"/>
            <a:ext cx="3344386" cy="248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hr-HR" dirty="0" smtClean="0"/>
              <a:t>Gost u razredu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41243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611560" y="1556792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Pozvali smo u razred </a:t>
            </a:r>
            <a:r>
              <a:rPr lang="hr-HR" sz="2400" dirty="0" err="1" smtClean="0"/>
              <a:t>Melaninog</a:t>
            </a:r>
            <a:r>
              <a:rPr lang="hr-HR" sz="2400" dirty="0" smtClean="0"/>
              <a:t> </a:t>
            </a:r>
            <a:r>
              <a:rPr lang="hr-HR" sz="2400" dirty="0" smtClean="0"/>
              <a:t>djeda </a:t>
            </a:r>
            <a:r>
              <a:rPr lang="hr-HR" sz="2400" dirty="0" smtClean="0"/>
              <a:t>koji  </a:t>
            </a:r>
            <a:r>
              <a:rPr lang="hr-HR" sz="2400" dirty="0" smtClean="0"/>
              <a:t>je član gradskog vijeća grada Koprivnice i zastupnik u </a:t>
            </a:r>
            <a:r>
              <a:rPr lang="hr-HR" sz="2400" dirty="0" smtClean="0"/>
              <a:t>Saboru – </a:t>
            </a:r>
            <a:r>
              <a:rPr lang="hr-HR" sz="2400" dirty="0" smtClean="0"/>
              <a:t>gospodina Željka </a:t>
            </a:r>
            <a:r>
              <a:rPr lang="hr-HR" sz="2400" dirty="0" err="1" smtClean="0"/>
              <a:t>Šempera</a:t>
            </a:r>
            <a:endParaRPr lang="hr-HR" sz="2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1412776"/>
            <a:ext cx="2122094" cy="379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Razgovarali smo</a:t>
            </a:r>
          </a:p>
          <a:p>
            <a:pPr>
              <a:buNone/>
            </a:pPr>
            <a:r>
              <a:rPr lang="hr-HR" dirty="0" smtClean="0"/>
              <a:t>  s učenicom naše škole</a:t>
            </a:r>
          </a:p>
          <a:p>
            <a:pPr>
              <a:buNone/>
            </a:pPr>
            <a:r>
              <a:rPr lang="hr-HR" dirty="0" smtClean="0"/>
              <a:t>  Lorenom Plavšić,</a:t>
            </a:r>
          </a:p>
          <a:p>
            <a:pPr>
              <a:buNone/>
            </a:pPr>
            <a:r>
              <a:rPr lang="hr-HR" dirty="0" smtClean="0"/>
              <a:t>  članicom Dječjeg gradskog vijeća </a:t>
            </a:r>
          </a:p>
          <a:p>
            <a:endParaRPr lang="hr-H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1196752"/>
            <a:ext cx="1789637" cy="4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7467600" cy="4873752"/>
          </a:xfrm>
        </p:spPr>
        <p:txBody>
          <a:bodyPr/>
          <a:lstStyle/>
          <a:p>
            <a:r>
              <a:rPr lang="hr-HR" dirty="0" smtClean="0"/>
              <a:t>Prikupili smo </a:t>
            </a:r>
            <a:r>
              <a:rPr lang="hr-HR" b="1" dirty="0" smtClean="0"/>
              <a:t>kandidature</a:t>
            </a:r>
            <a:r>
              <a:rPr lang="hr-HR" dirty="0" smtClean="0"/>
              <a:t> za predsjednika ili predsjednicu razreda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Kandidati su napisali </a:t>
            </a:r>
          </a:p>
          <a:p>
            <a:pPr>
              <a:buNone/>
            </a:pPr>
            <a:r>
              <a:rPr lang="hr-HR" dirty="0" smtClean="0"/>
              <a:t>    svoje </a:t>
            </a:r>
            <a:r>
              <a:rPr lang="hr-HR" b="1" dirty="0" smtClean="0"/>
              <a:t>programe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44100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26860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641" y="2207096"/>
            <a:ext cx="4143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451" y="1749896"/>
            <a:ext cx="2828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5544616" cy="158417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Kandidati su predstavili svoje programe</a:t>
            </a:r>
          </a:p>
          <a:p>
            <a:r>
              <a:rPr lang="hr-HR" sz="2000" dirty="0" smtClean="0"/>
              <a:t>Održali smo sučeljavanje kandidata</a:t>
            </a:r>
          </a:p>
          <a:p>
            <a:r>
              <a:rPr lang="hr-HR" sz="2000" dirty="0" smtClean="0"/>
              <a:t> Predizborna šutnja trajala je 2 dana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7467600" cy="4873752"/>
          </a:xfrm>
        </p:spPr>
        <p:txBody>
          <a:bodyPr/>
          <a:lstStyle/>
          <a:p>
            <a:r>
              <a:rPr lang="hr-HR" dirty="0" smtClean="0"/>
              <a:t>Održali smo </a:t>
            </a:r>
            <a:r>
              <a:rPr lang="hr-HR" b="1" dirty="0" smtClean="0"/>
              <a:t>slobodne</a:t>
            </a:r>
            <a:r>
              <a:rPr lang="hr-HR" dirty="0" smtClean="0"/>
              <a:t>, </a:t>
            </a:r>
            <a:r>
              <a:rPr lang="hr-HR" b="1" dirty="0" smtClean="0"/>
              <a:t>demokratske</a:t>
            </a:r>
            <a:r>
              <a:rPr lang="hr-HR" dirty="0" smtClean="0"/>
              <a:t> i </a:t>
            </a:r>
            <a:r>
              <a:rPr lang="hr-HR" b="1" dirty="0" smtClean="0"/>
              <a:t>tajne</a:t>
            </a:r>
            <a:r>
              <a:rPr lang="hr-HR" dirty="0" smtClean="0"/>
              <a:t> izbore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54959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Osnovna škola “đuro ester”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7321"/>
          <a:stretch>
            <a:fillRect/>
          </a:stretch>
        </p:blipFill>
        <p:spPr bwMode="auto">
          <a:xfrm>
            <a:off x="1619672" y="2204864"/>
            <a:ext cx="5328592" cy="317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288" y="332656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744416" cy="282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49080"/>
            <a:ext cx="4143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4427984" y="1916832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Izbore je nadgledala komisija iz drugog razrednog odjela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701502"/>
            <a:ext cx="65151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endParaRPr lang="hr-HR" dirty="0"/>
          </a:p>
        </p:txBody>
      </p:sp>
      <p:sp>
        <p:nvSpPr>
          <p:cNvPr id="5" name="Pravokutni oblačić 4"/>
          <p:cNvSpPr/>
          <p:nvPr/>
        </p:nvSpPr>
        <p:spPr>
          <a:xfrm>
            <a:off x="467544" y="764704"/>
            <a:ext cx="4320480" cy="1224136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chemeClr val="tx1"/>
                </a:solidFill>
              </a:rPr>
              <a:t>Nakon prebrojavanja glasova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proglasili smo  predsjednicu  razreda prema osvojenoj većini glasova.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Naučili smo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zašto su zakoni važni</a:t>
            </a:r>
          </a:p>
          <a:p>
            <a:r>
              <a:rPr lang="hr-HR" dirty="0" smtClean="0"/>
              <a:t>da svatko od nas ima pravo birati i biti biran</a:t>
            </a:r>
          </a:p>
          <a:p>
            <a:r>
              <a:rPr lang="hr-HR" dirty="0" smtClean="0"/>
              <a:t>kritički razmišljati o osobi koja će predstavljati naš razred</a:t>
            </a:r>
          </a:p>
          <a:p>
            <a:r>
              <a:rPr lang="hr-HR" dirty="0" smtClean="0"/>
              <a:t>kako organizirati izbor predsjednika u razredu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VAŽNO JE </a:t>
            </a:r>
            <a:r>
              <a:rPr lang="hr-HR" dirty="0" smtClean="0"/>
              <a:t>ZNATI</a:t>
            </a:r>
            <a:endParaRPr lang="hr-HR" dirty="0" smtClean="0"/>
          </a:p>
          <a:p>
            <a:r>
              <a:rPr lang="hr-HR" dirty="0" smtClean="0"/>
              <a:t>da su izabrane osobe </a:t>
            </a:r>
            <a:r>
              <a:rPr lang="hr-HR" b="1" dirty="0" smtClean="0"/>
              <a:t>odgovorne  biračima  </a:t>
            </a:r>
          </a:p>
          <a:p>
            <a:r>
              <a:rPr lang="hr-HR" dirty="0" smtClean="0"/>
              <a:t>da izabrane osobe </a:t>
            </a:r>
            <a:r>
              <a:rPr lang="hr-HR" b="1" dirty="0" smtClean="0"/>
              <a:t>mogu biti smijenjene </a:t>
            </a:r>
            <a:r>
              <a:rPr lang="hr-HR" dirty="0" smtClean="0"/>
              <a:t>ako ne zadovoljavaju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79512" y="20608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Učili smo za život! </a:t>
            </a:r>
            <a:endParaRPr lang="hr-H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4567" y="620688"/>
            <a:ext cx="46958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hr-HR" dirty="0" smtClean="0"/>
              <a:t>Upoznavanje zajednice s projektom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Roditelji</a:t>
            </a:r>
          </a:p>
          <a:p>
            <a:r>
              <a:rPr lang="hr-HR" dirty="0" smtClean="0"/>
              <a:t>Vijeće učitelja</a:t>
            </a:r>
          </a:p>
          <a:p>
            <a:endParaRPr lang="hr-H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35433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36004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08920"/>
            <a:ext cx="3476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hr-HR" dirty="0" smtClean="0"/>
              <a:t>Upoznavanje zajednice s projektom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873752"/>
          </a:xfrm>
        </p:spPr>
        <p:txBody>
          <a:bodyPr/>
          <a:lstStyle/>
          <a:p>
            <a:r>
              <a:rPr lang="hr-HR" dirty="0" smtClean="0"/>
              <a:t>Županijska smotra projekata iz Građanskog odgoja i obrazovanja</a:t>
            </a:r>
          </a:p>
          <a:p>
            <a:pPr>
              <a:buNone/>
            </a:pPr>
            <a:r>
              <a:rPr lang="hr-HR" dirty="0" smtClean="0"/>
              <a:t>                                                  </a:t>
            </a:r>
            <a:r>
              <a:rPr lang="hr-HR" sz="1800" dirty="0" smtClean="0"/>
              <a:t>Koprivnica, ožujak 2014. </a:t>
            </a:r>
            <a:endParaRPr lang="hr-HR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2852936"/>
            <a:ext cx="59912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hr-HR" dirty="0" smtClean="0"/>
              <a:t>Upoznavanje zajednice s projektom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683568" y="119675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Državna smotra projekata iz Građanskog odgoja i obrazovanja</a:t>
            </a:r>
          </a:p>
          <a:p>
            <a:endParaRPr lang="hr-HR" dirty="0" smtClean="0"/>
          </a:p>
          <a:p>
            <a:r>
              <a:rPr lang="hr-HR" dirty="0" smtClean="0"/>
              <a:t>                                                                          Zagreb, svibanj 2014.</a:t>
            </a:r>
            <a:endParaRPr lang="hr-H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762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382" y="2780928"/>
            <a:ext cx="38290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653136"/>
            <a:ext cx="25622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2238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Osnovna škola “Đuro Ester”</a:t>
            </a:r>
            <a:endParaRPr lang="hr-HR" dirty="0"/>
          </a:p>
        </p:txBody>
      </p:sp>
      <p:pic>
        <p:nvPicPr>
          <p:cNvPr id="6" name="Slika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332656"/>
            <a:ext cx="122413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sadržaja 6"/>
          <p:cNvSpPr>
            <a:spLocks noGrp="1"/>
          </p:cNvSpPr>
          <p:nvPr>
            <p:ph sz="quarter" idx="1"/>
          </p:nvPr>
        </p:nvSpPr>
        <p:spPr>
          <a:xfrm>
            <a:off x="683568" y="1984248"/>
            <a:ext cx="7467600" cy="4397080"/>
          </a:xfrm>
        </p:spPr>
        <p:txBody>
          <a:bodyPr/>
          <a:lstStyle/>
          <a:p>
            <a:r>
              <a:rPr lang="hr-HR" dirty="0" smtClean="0"/>
              <a:t>Projekt rađen u </a:t>
            </a:r>
            <a:r>
              <a:rPr lang="hr-HR" dirty="0" err="1" smtClean="0"/>
              <a:t>šk</a:t>
            </a:r>
            <a:r>
              <a:rPr lang="hr-HR" dirty="0" smtClean="0"/>
              <a:t>. god. 2013./2014. (3.a) i</a:t>
            </a:r>
          </a:p>
          <a:p>
            <a:pPr>
              <a:buNone/>
            </a:pPr>
            <a:r>
              <a:rPr lang="hr-HR" dirty="0" smtClean="0"/>
              <a:t>                               </a:t>
            </a:r>
            <a:r>
              <a:rPr lang="hr-HR" dirty="0" err="1" smtClean="0"/>
              <a:t>šk</a:t>
            </a:r>
            <a:r>
              <a:rPr lang="hr-HR" dirty="0" smtClean="0"/>
              <a:t>. god. 2014./2015. (4.a)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Prezentiraju: Vanja </a:t>
            </a:r>
            <a:r>
              <a:rPr lang="hr-HR" dirty="0" err="1" smtClean="0"/>
              <a:t>Setinšek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Dinko Majerus</a:t>
            </a:r>
          </a:p>
          <a:p>
            <a:pPr>
              <a:buNone/>
            </a:pPr>
            <a:r>
              <a:rPr lang="hr-HR" dirty="0" smtClean="0"/>
              <a:t>                           Dorian Tarle </a:t>
            </a:r>
          </a:p>
          <a:p>
            <a:pPr>
              <a:buNone/>
            </a:pPr>
            <a:r>
              <a:rPr lang="hr-HR" dirty="0" smtClean="0"/>
              <a:t>                           Dunja </a:t>
            </a:r>
            <a:r>
              <a:rPr lang="hr-HR" dirty="0" err="1" smtClean="0"/>
              <a:t>Međurečan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Mentorica: Maja Sinjeri, </a:t>
            </a:r>
            <a:r>
              <a:rPr lang="hr-HR" dirty="0" err="1" smtClean="0"/>
              <a:t>dipl</a:t>
            </a:r>
            <a:r>
              <a:rPr lang="hr-HR" dirty="0" smtClean="0"/>
              <a:t>. učiteljica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Kako izabrati najboljeg predsjednika razreda?</a:t>
            </a:r>
          </a:p>
          <a:p>
            <a:endParaRPr lang="hr-HR" dirty="0"/>
          </a:p>
        </p:txBody>
      </p:sp>
      <p:pic>
        <p:nvPicPr>
          <p:cNvPr id="4" name="Slika 3" descr="http://www.profitiraj.hr/wp-content/uploads/upitnik_a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10890" y="2381250"/>
            <a:ext cx="252222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početi?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Razgovor s učiteljicom, roditeljima…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Proučiti literaturu: </a:t>
            </a:r>
          </a:p>
          <a:p>
            <a:r>
              <a:rPr lang="hr-HR" dirty="0" smtClean="0"/>
              <a:t>Ustav Republike Hrvatske, </a:t>
            </a:r>
          </a:p>
          <a:p>
            <a:r>
              <a:rPr lang="hr-HR" dirty="0" smtClean="0"/>
              <a:t>Deklaraciju o dječjim pravima , </a:t>
            </a:r>
          </a:p>
          <a:p>
            <a:r>
              <a:rPr lang="hr-HR" dirty="0" smtClean="0"/>
              <a:t>tisak, </a:t>
            </a:r>
          </a:p>
          <a:p>
            <a:r>
              <a:rPr lang="hr-HR" dirty="0" smtClean="0"/>
              <a:t>Internet….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>USTAV REPUBLIKE HRVATSKE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467600" cy="482453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7200" dirty="0" smtClean="0"/>
              <a:t>II. TEMELJNE ODREDBE</a:t>
            </a:r>
            <a:endParaRPr lang="hr-HR" sz="7200" dirty="0" smtClean="0"/>
          </a:p>
          <a:p>
            <a:pPr>
              <a:buNone/>
            </a:pPr>
            <a:r>
              <a:rPr lang="en-US" sz="7200" dirty="0" err="1" smtClean="0"/>
              <a:t>Članak</a:t>
            </a:r>
            <a:r>
              <a:rPr lang="en-US" sz="7200" dirty="0" smtClean="0"/>
              <a:t> 1.</a:t>
            </a:r>
            <a:endParaRPr lang="hr-HR" sz="7200" dirty="0" smtClean="0"/>
          </a:p>
          <a:p>
            <a:pPr>
              <a:buNone/>
            </a:pPr>
            <a:r>
              <a:rPr lang="hr-HR" sz="7200" dirty="0" smtClean="0"/>
              <a:t> </a:t>
            </a:r>
          </a:p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Republici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Hrvatskoj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vlast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proizlazi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naroda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pripada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narodu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dirty="0" err="1" smtClean="0"/>
              <a:t>kao</a:t>
            </a:r>
            <a:r>
              <a:rPr lang="en-US" sz="8000" dirty="0" smtClean="0"/>
              <a:t> </a:t>
            </a:r>
            <a:r>
              <a:rPr lang="en-US" sz="8000" dirty="0" err="1" smtClean="0"/>
              <a:t>zajednici</a:t>
            </a:r>
            <a:r>
              <a:rPr lang="en-US" sz="8000" dirty="0" smtClean="0"/>
              <a:t> </a:t>
            </a:r>
            <a:r>
              <a:rPr lang="en-US" sz="8000" dirty="0" err="1" smtClean="0"/>
              <a:t>slobodnih</a:t>
            </a:r>
            <a:r>
              <a:rPr lang="en-US" sz="8000" dirty="0" smtClean="0"/>
              <a:t> i </a:t>
            </a:r>
            <a:r>
              <a:rPr lang="en-US" sz="8000" dirty="0" err="1" smtClean="0"/>
              <a:t>ravnopravnih</a:t>
            </a:r>
            <a:r>
              <a:rPr lang="en-US" sz="8000" dirty="0" smtClean="0"/>
              <a:t> </a:t>
            </a:r>
            <a:r>
              <a:rPr lang="en-US" sz="8000" dirty="0" err="1" smtClean="0"/>
              <a:t>državljana</a:t>
            </a:r>
            <a:r>
              <a:rPr lang="en-US" sz="8000" dirty="0" smtClean="0"/>
              <a:t>.</a:t>
            </a:r>
            <a:endParaRPr lang="hr-HR" sz="8000" dirty="0" smtClean="0"/>
          </a:p>
          <a:p>
            <a:pPr>
              <a:buNone/>
            </a:pPr>
            <a:endParaRPr lang="hr-HR" sz="8000" dirty="0" smtClean="0"/>
          </a:p>
          <a:p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Narod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ostvaruje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vlast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izborom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svojih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predstavnika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neposrednim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odlučivanjem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sz="8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sz="8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8000" dirty="0" smtClean="0"/>
              <a:t> </a:t>
            </a:r>
            <a:endParaRPr lang="hr-HR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868958"/>
          </a:xfrm>
        </p:spPr>
        <p:txBody>
          <a:bodyPr/>
          <a:lstStyle/>
          <a:p>
            <a:r>
              <a:rPr lang="hr-HR" sz="2800" b="1" dirty="0" smtClean="0"/>
              <a:t>USTAV REPUBLIKE HRVATSKE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cap="all" dirty="0" smtClean="0"/>
              <a:t>OSOBNE I POLITIČKE SLOBODE I PRAVA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 </a:t>
            </a:r>
            <a:r>
              <a:rPr lang="en-US" dirty="0" err="1" smtClean="0"/>
              <a:t>Članak</a:t>
            </a:r>
            <a:r>
              <a:rPr lang="en-US" dirty="0" smtClean="0"/>
              <a:t> 45.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 </a:t>
            </a:r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Hrvatski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državljani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imaju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opće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jednako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biračko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pravo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navršenih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18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godina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skladu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zakonom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Biračko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pravo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ostvaruje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neposrednim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izborima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tajnim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glasovanjem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dirty="0" smtClean="0"/>
              <a:t> 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hr-HR" dirty="0" smtClean="0"/>
              <a:t>Deklaracija o pravima djeteta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24744"/>
            <a:ext cx="3456384" cy="2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700808"/>
            <a:ext cx="2138564" cy="100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3645024"/>
            <a:ext cx="32988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4365104"/>
            <a:ext cx="21590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hr-HR" dirty="0" smtClean="0"/>
              <a:t>Deklaracija o pravima djeteta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700808"/>
            <a:ext cx="3225624" cy="475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052736"/>
            <a:ext cx="2952328" cy="264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933056"/>
            <a:ext cx="3683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83768" y="5301208"/>
            <a:ext cx="200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408</Words>
  <Application>Microsoft Office PowerPoint</Application>
  <PresentationFormat>Prikaz na zaslonu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Oriel</vt:lpstr>
      <vt:lpstr>Izbori za predsjednika razreda</vt:lpstr>
      <vt:lpstr>Osnovna škola “đuro ester”</vt:lpstr>
      <vt:lpstr>Osnovna škola “Đuro Ester”</vt:lpstr>
      <vt:lpstr>Problem</vt:lpstr>
      <vt:lpstr>Kako početi?</vt:lpstr>
      <vt:lpstr>                        USTAV REPUBLIKE HRVATSKE </vt:lpstr>
      <vt:lpstr>USTAV REPUBLIKE HRVATSKE</vt:lpstr>
      <vt:lpstr>Deklaracija o pravima djeteta</vt:lpstr>
      <vt:lpstr>Deklaracija o pravima djeteta</vt:lpstr>
      <vt:lpstr> Razgovor o zakonima</vt:lpstr>
      <vt:lpstr>  prednosti i nedostaci života bez zakona </vt:lpstr>
      <vt:lpstr>Plan akcije</vt:lpstr>
      <vt:lpstr>Slajd 13</vt:lpstr>
      <vt:lpstr>Slajd 14</vt:lpstr>
      <vt:lpstr>Gost u razredu</vt:lpstr>
      <vt:lpstr>Slajd 16</vt:lpstr>
      <vt:lpstr>Slajd 17</vt:lpstr>
      <vt:lpstr>Slajd 18</vt:lpstr>
      <vt:lpstr>Slajd 19</vt:lpstr>
      <vt:lpstr>Slajd 20</vt:lpstr>
      <vt:lpstr>Slajd 21</vt:lpstr>
      <vt:lpstr>Naučili smo</vt:lpstr>
      <vt:lpstr>Slajd 23</vt:lpstr>
      <vt:lpstr>Upoznavanje zajednice s projektom</vt:lpstr>
      <vt:lpstr>Upoznavanje zajednice s projektom</vt:lpstr>
      <vt:lpstr>Upoznavanje zajednice s projektom</vt:lpstr>
      <vt:lpstr>Hvala na pažnji</vt:lpstr>
    </vt:vector>
  </TitlesOfParts>
  <Company>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Izbori za predsjednika razreda</dc:title>
  <dc:creator>Nastavnik</dc:creator>
  <cp:lastModifiedBy>Nastavnik</cp:lastModifiedBy>
  <cp:revision>39</cp:revision>
  <dcterms:created xsi:type="dcterms:W3CDTF">2014-11-17T10:51:11Z</dcterms:created>
  <dcterms:modified xsi:type="dcterms:W3CDTF">2014-12-09T23:08:59Z</dcterms:modified>
</cp:coreProperties>
</file>